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C042B88-3DE3-41F4-96DD-3EDAD072040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025366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3D6CC-742D-4C6A-8AEE-E41EDFCEBC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AC129-1288-4571-A53A-FDD30E4AB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0905A-E5E9-4104-9094-CA86CC3042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30AAA-4141-4E71-B4E1-6D5BE3E60A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1FE3C-ADED-4B91-BA02-1C577B943E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D3082-2FC6-4A16-8709-E21CDEE115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6E7DB-DDCE-4231-BB27-097562F1B9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FAB53-06E5-4CD2-B56B-6AAB0487D3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3B07D-79DA-4C63-8462-0E3D78A695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5E51-ACBA-443B-ADE5-95085F2EB8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2C66A-7C8C-4A8F-9126-5C55A8306F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A54965D-0EF2-4CB5-AE86-3EA38421C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временами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</a:t>
            </a:r>
            <a:r>
              <a:rPr lang="kk-KZ">
                <a:solidFill>
                  <a:schemeClr val="tx1"/>
                </a:solidFill>
              </a:rPr>
              <a:t>3-8, днем порывы 13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29-31 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временами дождь, гроза. Ветер юго-западный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302557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22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3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7" y="381204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июня 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866640"/>
              </p:ext>
            </p:extLst>
          </p:nvPr>
        </p:nvGraphicFramePr>
        <p:xfrm>
          <a:off x="5090298" y="427400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04606" y="3422426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14118</TotalTime>
  <Words>756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2470</cp:revision>
  <cp:lastPrinted>2021-07-01T09:11:30Z</cp:lastPrinted>
  <dcterms:created xsi:type="dcterms:W3CDTF">2018-03-27T06:03:00Z</dcterms:created>
  <dcterms:modified xsi:type="dcterms:W3CDTF">2022-06-21T07:16:56Z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