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85528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512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9745815"/>
              </p:ext>
            </p:extLst>
          </p:nvPr>
        </p:nvGraphicFramePr>
        <p:xfrm>
          <a:off x="4870054" y="3998997"/>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Бат</a:t>
            </a:r>
            <a:r>
              <a:rPr lang="kk-KZ" sz="120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4" y="316528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6454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13706</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2021-07-01T03:56:27Z</cp:lastPrinted>
  <dcterms:created xsi:type="dcterms:W3CDTF">2018-03-27T06:03:00Z</dcterms:created>
  <dcterms:modified xsi:type="dcterms:W3CDTF">2022-06-21T07:31:36Z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