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11080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67466513"/>
              </p:ext>
            </p:extLst>
          </p:nvPr>
        </p:nvGraphicFramePr>
        <p:xfrm>
          <a:off x="5110163" y="6426562"/>
          <a:ext cx="4730750" cy="31396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2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6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83188" y="366336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86232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Днем град, шквал, пыльная буря. Ветер юго-западный, западный 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              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15-20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временами 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27-29 тепла.</a:t>
            </a: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юго-западный, западный 9-14 м/с.  Температура воздуха ночью 12-14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64318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581544"/>
              </p:ext>
            </p:extLst>
          </p:nvPr>
        </p:nvGraphicFramePr>
        <p:xfrm>
          <a:off x="5050632" y="4126919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15039</TotalTime>
  <Words>682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2304</cp:revision>
  <cp:lastPrinted>2021-07-01T07:38:07Z</cp:lastPrinted>
  <dcterms:created xsi:type="dcterms:W3CDTF">2018-03-27T06:03:00Z</dcterms:created>
  <dcterms:modified xsi:type="dcterms:W3CDTF">2022-06-20T08:02:58Z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