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40629649"/>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171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337333"/>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21 </a:t>
            </a:r>
            <a:r>
              <a:rPr lang="ru-RU" sz="1200" b="1" dirty="0" err="1" smtClean="0">
                <a:latin typeface="Times New Roman" pitchFamily="18" charset="0"/>
                <a:cs typeface="Times New Roman" pitchFamily="18" charset="0"/>
              </a:rPr>
              <a:t>маусымға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algn="just"/>
            <a:r>
              <a:rPr lang="kk-KZ" sz="1200" dirty="0" smtClean="0">
                <a:latin typeface="Times New Roman" pitchFamily="18" charset="0"/>
                <a:cs typeface="Times New Roman" pitchFamily="18" charset="0"/>
              </a:rPr>
              <a:t>     Түнде жаңбыр, </a:t>
            </a:r>
            <a:r>
              <a:rPr lang="kk-KZ" sz="1200" dirty="0" smtClean="0">
                <a:latin typeface="Times New Roman"/>
                <a:ea typeface="Calibri"/>
              </a:rPr>
              <a:t>найзағай, бұршақ болады</a:t>
            </a:r>
            <a:r>
              <a:rPr lang="ru-RU" sz="1200" dirty="0" smtClean="0">
                <a:latin typeface="Times New Roman" pitchFamily="18" charset="0"/>
                <a:cs typeface="Times New Roman" pitchFamily="18" charset="0"/>
              </a:rPr>
              <a:t>.</a:t>
            </a:r>
            <a:r>
              <a:rPr lang="kk-KZ" sz="1200" dirty="0">
                <a:latin typeface="Times New Roman" pitchFamily="18" charset="0"/>
                <a:cs typeface="Times New Roman" pitchFamily="18" charset="0"/>
              </a:rPr>
              <a:t> Оңтүстік</a:t>
            </a:r>
            <a:r>
              <a:rPr lang="kk-KZ" sz="1200" dirty="0">
                <a:latin typeface="Times New Roman"/>
                <a:ea typeface="Calibri"/>
              </a:rPr>
              <a:t>-батыстан </a:t>
            </a:r>
            <a:r>
              <a:rPr lang="kk-KZ" sz="1200" dirty="0" smtClean="0">
                <a:latin typeface="Times New Roman"/>
                <a:ea typeface="Calibri"/>
              </a:rPr>
              <a:t>соғатын жел солтүстік-батыс желіне ауыса</a:t>
            </a:r>
            <a:r>
              <a:rPr lang="kk-KZ" sz="1200" dirty="0" smtClean="0">
                <a:latin typeface="Times New Roman"/>
                <a:ea typeface="SimSun"/>
              </a:rPr>
              <a:t>ды</a:t>
            </a:r>
            <a:r>
              <a:rPr lang="kk-KZ" sz="1200" dirty="0" smtClean="0">
                <a:latin typeface="Times New Roman"/>
                <a:ea typeface="Times New Roman"/>
              </a:rPr>
              <a:t>, </a:t>
            </a:r>
            <a:r>
              <a:rPr lang="kk-KZ" sz="1200" dirty="0">
                <a:latin typeface="Times New Roman"/>
                <a:ea typeface="Times New Roman"/>
              </a:rPr>
              <a:t>күші </a:t>
            </a:r>
            <a:r>
              <a:rPr lang="kk-KZ" sz="1200" dirty="0" smtClean="0">
                <a:latin typeface="Times New Roman"/>
                <a:ea typeface="Times New Roman"/>
              </a:rPr>
              <a:t>9-14 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17-19,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28-30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22 </a:t>
            </a:r>
            <a:r>
              <a:rPr lang="ru-RU" altLang="ru-RU" sz="1200" b="1" dirty="0" err="1" smtClean="0">
                <a:latin typeface="Times New Roman" panose="02020603050405020304" pitchFamily="18" charset="0"/>
                <a:cs typeface="Times New Roman" panose="02020603050405020304"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lgn="just">
              <a:defRPr/>
            </a:pPr>
            <a:r>
              <a:rPr lang="kk-KZ" sz="1200" smtClean="0">
                <a:latin typeface="Times New Roman"/>
                <a:ea typeface="Calibri"/>
              </a:rPr>
              <a:t>  Жауын-шашынсыз</a:t>
            </a:r>
            <a:r>
              <a:rPr lang="kk-KZ" sz="1200" dirty="0" smtClean="0">
                <a:latin typeface="Times New Roman" pitchFamily="18" charset="0"/>
                <a:cs typeface="Times New Roman" pitchFamily="18" charset="0"/>
              </a:rPr>
              <a:t>. Солтүстік</a:t>
            </a:r>
            <a:r>
              <a:rPr lang="kk-KZ" sz="1200" dirty="0" smtClean="0">
                <a:latin typeface="Times New Roman"/>
                <a:ea typeface="Calibri"/>
              </a:rPr>
              <a:t>-батыстан жел соға</a:t>
            </a:r>
            <a:r>
              <a:rPr lang="kk-KZ" sz="1200" dirty="0" smtClean="0">
                <a:latin typeface="Times New Roman"/>
                <a:ea typeface="SimSun"/>
              </a:rPr>
              <a:t>ды</a:t>
            </a:r>
            <a:r>
              <a:rPr lang="kk-KZ" sz="1200" dirty="0">
                <a:latin typeface="Times New Roman"/>
                <a:ea typeface="Calibri"/>
              </a:rPr>
              <a:t>, күші 9-14 м/с.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17-19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4997186" y="237556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21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803912"/>
              </p:ext>
            </p:extLst>
          </p:nvPr>
        </p:nvGraphicFramePr>
        <p:xfrm>
          <a:off x="5030478" y="3929768"/>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0,004</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13621</TotalTime>
  <Words>572</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2428</cp:revision>
  <cp:lastPrinted>2022-06-18T06:35:12Z</cp:lastPrinted>
  <dcterms:created xsi:type="dcterms:W3CDTF">2018-03-27T06:03:00Z</dcterms:created>
  <dcterms:modified xsi:type="dcterms:W3CDTF">2022-06-20T07:46:05Z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