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91673332"/>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171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21 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21</a:t>
            </a:r>
            <a:r>
              <a:rPr lang="kk-KZ" altLang="ru-RU" sz="1200" b="1" dirty="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17-19,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30-32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22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21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2950355"/>
              </p:ext>
            </p:extLst>
          </p:nvPr>
        </p:nvGraphicFramePr>
        <p:xfrm>
          <a:off x="5005158" y="4077093"/>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5" y="3615428"/>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5" y="324851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92565"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21, 22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13796</TotalTime>
  <Words>616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2229</cp:revision>
  <cp:lastPrinted>2021-07-01T07:38:07Z</cp:lastPrinted>
  <dcterms:created xsi:type="dcterms:W3CDTF">2018-03-27T06:03:00Z</dcterms:created>
  <dcterms:modified xsi:type="dcterms:W3CDTF">2022-06-20T07:13:50Z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