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80599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дождь, гроза, град, шквал. Ветер 9-14, утром и днем 15-20 м/с. Температура воздуха ночью 15-17,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13-15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1993" y="356473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411268"/>
              </p:ext>
            </p:extLst>
          </p:nvPr>
        </p:nvGraphicFramePr>
        <p:xfrm>
          <a:off x="5019673" y="4087021"/>
          <a:ext cx="4691064" cy="2216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26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13706</TotalTime>
  <Words>562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2194</cp:revision>
  <cp:lastPrinted>2021-07-01T03:56:27Z</cp:lastPrinted>
  <dcterms:created xsi:type="dcterms:W3CDTF">2018-03-27T06:03:00Z</dcterms:created>
  <dcterms:modified xsi:type="dcterms:W3CDTF">2022-06-20T08:37:05Z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