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099616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368148"/>
              </p:ext>
            </p:extLst>
          </p:nvPr>
        </p:nvGraphicFramePr>
        <p:xfrm>
          <a:off x="4938281" y="3864217"/>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9788" y="3372434"/>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06531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1095" y="216921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13942</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2021-07-01T07:38:07Z</cp:lastPrinted>
  <dcterms:created xsi:type="dcterms:W3CDTF">2018-03-27T06:03:00Z</dcterms:created>
  <dcterms:modified xsi:type="dcterms:W3CDTF">2022-06-20T08:34:09Z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