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11902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2" y="373377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63005"/>
              </p:ext>
            </p:extLst>
          </p:nvPr>
        </p:nvGraphicFramePr>
        <p:xfrm>
          <a:off x="4998351" y="4345414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17-19, днем 34-36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5-10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7184" y="32882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04181" y="5346392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2239" y="3933147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13335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2210</cp:revision>
  <cp:lastPrinted>2021-07-01T03:56:27Z</cp:lastPrinted>
  <dcterms:created xsi:type="dcterms:W3CDTF">2018-03-27T06:03:00Z</dcterms:created>
  <dcterms:modified xsi:type="dcterms:W3CDTF">2022-06-20T08:42:13Z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