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303596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72388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Д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нем дождь, гроза. Ветер юго-западный 9-14, днем при грозе порывы 15-20 м/с. Температура воздуха ночью 17-19, днем 31-33 тепла.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22 июня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Ночью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м/с. Температура воздуха ночью 16-18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июня, ночью 22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16556</TotalTime>
  <Words>609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2534</cp:revision>
  <cp:lastPrinted>2021-11-30T05:55:24Z</cp:lastPrinted>
  <dcterms:created xsi:type="dcterms:W3CDTF">2018-03-27T06:03:00Z</dcterms:created>
  <dcterms:modified xsi:type="dcterms:W3CDTF">2022-06-20T07:21:51Z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