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49077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026" y="311831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0458" y="2227799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774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Ночью дождь, гроза, град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юго-западный с переходом на северо-западный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17-19,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28-30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17-19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44928"/>
              </p:ext>
            </p:extLst>
          </p:nvPr>
        </p:nvGraphicFramePr>
        <p:xfrm>
          <a:off x="5019674" y="3581604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13550</TotalTime>
  <Words>589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2411</cp:revision>
  <cp:lastPrinted>2022-06-20T06:44:09Z</cp:lastPrinted>
  <dcterms:created xsi:type="dcterms:W3CDTF">2018-03-27T06:03:00Z</dcterms:created>
  <dcterms:modified xsi:type="dcterms:W3CDTF">2022-06-20T07:46:03Z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