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ночью кратковременный дождь, временами сильные, гроза. Ветер юго-западный с переходом на северо-западный 9-14 м/с. Температура воздуха ночью 16-18, днем 25-27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2-7,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12-14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03153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394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13140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2243</cp:revision>
  <cp:lastPrinted>2021-02-03T11:37:00Z</cp:lastPrinted>
  <dcterms:created xsi:type="dcterms:W3CDTF">2018-03-27T06:03:00Z</dcterms:created>
  <dcterms:modified xsi:type="dcterms:W3CDTF">2022-06-20T08:26:59Z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