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65851055"/>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33-35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22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21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21-23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21, 22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2049016"/>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13930</TotalTime>
  <Words>542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2240</cp:revision>
  <cp:lastPrinted>2021-07-01T07:38:07Z</cp:lastPrinted>
  <dcterms:created xsi:type="dcterms:W3CDTF">2018-03-27T06:03:00Z</dcterms:created>
  <dcterms:modified xsi:type="dcterms:W3CDTF">2022-06-20T07:10:50Z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