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5" d="100"/>
          <a:sy n="75" d="100"/>
        </p:scale>
        <p:origin x="66" y="6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685407"/>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 171 КҮНДЕЛІКТІ</a:t>
                      </a:r>
                    </a:p>
                    <a:p>
                      <a:pPr lvl="0" algn="ctr" eaLnBrk="1" hangingPunct="1">
                        <a:buNone/>
                      </a:pPr>
                      <a:endParaRPr lang="ru-RU" altLang="x-none" sz="16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20</a:t>
                      </a:r>
                      <a:r>
                        <a:rPr lang="ru-RU" sz="1200" b="1" i="1" dirty="0">
                          <a:solidFill>
                            <a:schemeClr val="tx2">
                              <a:lumMod val="75000"/>
                            </a:schemeClr>
                          </a:solidFill>
                          <a:latin typeface="Times New Roman" panose="02020603050405020304" pitchFamily="18" charset="0"/>
                          <a:cs typeface="Times New Roman" panose="02020603050405020304" pitchFamily="18" charset="0"/>
                        </a:rPr>
                        <a:t> </a:t>
                      </a:r>
                      <a:r>
                        <a:rPr lang="kk-KZ" sz="1200" b="1" i="1" dirty="0">
                          <a:solidFill>
                            <a:schemeClr val="tx2">
                              <a:lumMod val="75000"/>
                            </a:schemeClr>
                          </a:solidFill>
                          <a:latin typeface="Times New Roman" panose="02020603050405020304" pitchFamily="18" charset="0"/>
                          <a:cs typeface="Times New Roman" panose="02020603050405020304" pitchFamily="18" charset="0"/>
                        </a:rPr>
                        <a:t>маусым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маусым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219</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47044" y="160276"/>
            <a:ext cx="4714494" cy="1954381"/>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21</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20</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дан с. 21-ден. 21</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маусымға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Күндіз жаңбыр, найзағай. Оңтүстік-батыстан жел соғады, күші 9-14, күндіз найзағай кезінде 15-20 м/с. Ауа температурасы түнде 17-19, күндіз 31-33 жылы.</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22 </a:t>
            </a:r>
            <a:r>
              <a:rPr lang="kk-KZ" sz="1100" b="1" dirty="0">
                <a:latin typeface="Times New Roman" panose="02020603050405020304" pitchFamily="18" charset="0"/>
                <a:cs typeface="Times New Roman" panose="02020603050405020304" pitchFamily="18" charset="0"/>
              </a:rPr>
              <a:t>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21 маусымнан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22 </a:t>
            </a:r>
            <a:r>
              <a:rPr lang="kk-KZ" sz="1100" b="1" dirty="0">
                <a:latin typeface="Times New Roman" panose="02020603050405020304" pitchFamily="18" charset="0"/>
                <a:cs typeface="Times New Roman" panose="02020603050405020304" pitchFamily="18" charset="0"/>
              </a:rPr>
              <a:t>маусымға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100" kern="1400" dirty="0">
                <a:solidFill>
                  <a:srgbClr val="000000"/>
                </a:solidFill>
                <a:latin typeface="Times New Roman" panose="02020603050405020304" pitchFamily="18" charset="0"/>
                <a:ea typeface="Times New Roman" panose="02020603050405020304" pitchFamily="18" charset="0"/>
              </a:rPr>
              <a:t>Түнде жаңбыр</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9-14 </a:t>
            </a:r>
            <a:r>
              <a:rPr lang="ru-RU" sz="1100" dirty="0">
                <a:solidFill>
                  <a:srgbClr val="000000"/>
                </a:solidFill>
                <a:latin typeface="Times New Roman" panose="02020603050405020304" pitchFamily="18" charset="0"/>
                <a:cs typeface="Times New Roman" panose="02020603050405020304" pitchFamily="18" charset="0"/>
              </a:rPr>
              <a:t>м/с. Ауа </a:t>
            </a:r>
            <a:r>
              <a:rPr lang="ru-RU" sz="1100">
                <a:solidFill>
                  <a:srgbClr val="000000"/>
                </a:solidFill>
                <a:latin typeface="Times New Roman" panose="02020603050405020304" pitchFamily="18" charset="0"/>
                <a:cs typeface="Times New Roman" panose="02020603050405020304" pitchFamily="18" charset="0"/>
              </a:rPr>
              <a:t>температурасы 16-18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5081208" y="1925908"/>
            <a:ext cx="464616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21</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22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маусымына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a:t>
            </a:r>
            <a:r>
              <a:rPr lang="kk-KZ" sz="1200">
                <a:solidFill>
                  <a:prstClr val="black"/>
                </a:solidFill>
                <a:latin typeface="Times New Roman" panose="02020603050405020304" pitchFamily="18" charset="0"/>
                <a:cs typeface="Times New Roman" panose="02020603050405020304" pitchFamily="18" charset="0"/>
              </a:rPr>
              <a:t>күтілуде</a:t>
            </a:r>
            <a:r>
              <a:rPr lang="kk-KZ" sz="1200" smtClean="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3" name="Рисунок 22">
            <a:extLst>
              <a:ext uri="{FF2B5EF4-FFF2-40B4-BE49-F238E27FC236}">
                <a16:creationId xmlns:a16="http://schemas.microsoft.com/office/drawing/2014/main"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16365</TotalTime>
  <Words>568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2551</cp:revision>
  <cp:lastPrinted>2022-05-31T05:49:59Z</cp:lastPrinted>
  <dcterms:created xsi:type="dcterms:W3CDTF">2018-03-27T06:03:00Z</dcterms:created>
  <dcterms:modified xsi:type="dcterms:W3CDTF">2022-06-20T08:27:29Z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