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281203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9" y="2336661"/>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21,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22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544772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маусымға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21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Ашық, жауын-шашынсыз. Жел солтүстік-батыстан оңтүстік-шығысқа ауыспалы,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19-21, күндіз 28-30 жылы.</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22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21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17-19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17157</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2278</cp:revision>
  <cp:lastPrinted>2021-07-01T07:38:07Z</cp:lastPrinted>
  <dcterms:created xsi:type="dcterms:W3CDTF">2018-03-27T06:03:00Z</dcterms:created>
  <dcterms:modified xsi:type="dcterms:W3CDTF">2022-06-20T08:23:42Z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