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20 маусым</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маусымға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90213523"/>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980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7340" y="115888"/>
            <a:ext cx="4680520"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21 маусымға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20 маусымға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21 маусымға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Жаңбыр, найзағай. Күндіз бұршақ, дауыл. Оңтүстіктен, оңтүстік-батыстан жел соғады, түнде күші </a:t>
            </a:r>
            <a:r>
              <a:rPr lang="ru-RU"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 күндіз күші 15-20, екпіні 25 м/с.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15-17, күндіз 23-25 градус жылы.</a:t>
            </a:r>
            <a:endParaRPr lang="kk-KZ" sz="1100" dirty="0">
              <a:latin typeface="Times New Roman" pitchFamily="18" charset="0"/>
              <a:cs typeface="Times New Roman" pitchFamily="18" charset="0"/>
            </a:endParaRPr>
          </a:p>
          <a:p>
            <a:pPr indent="182563" algn="ctr"/>
            <a:endParaRPr lang="kk-KZ" sz="1100" b="1" dirty="0" smtClean="0">
              <a:solidFill>
                <a:srgbClr val="000000"/>
              </a:solidFill>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22 маусымға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21 маусымға </a:t>
            </a:r>
            <a:r>
              <a:rPr 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22 </a:t>
            </a:r>
            <a:r>
              <a:rPr lang="ru-RU" altLang="ru-RU" sz="1100" b="1" dirty="0" err="1" smtClean="0">
                <a:solidFill>
                  <a:srgbClr val="000000"/>
                </a:solidFill>
                <a:latin typeface="Times New Roman" pitchFamily="18" charset="0"/>
                <a:cs typeface="Times New Roman" pitchFamily="18" charset="0"/>
              </a:rPr>
              <a:t>маусымға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Жаңбыр, найзағай, дауыл. Оңтүстіктен, 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 екпіні 15-20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smtClean="0">
                <a:latin typeface="Times New Roman" pitchFamily="18" charset="0"/>
                <a:cs typeface="Times New Roman" pitchFamily="18" charset="0"/>
              </a:rPr>
              <a:t>13-15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31"/>
          <p:cNvSpPr>
            <a:spLocks noChangeArrowheads="1"/>
          </p:cNvSpPr>
          <p:nvPr/>
        </p:nvSpPr>
        <p:spPr bwMode="auto">
          <a:xfrm>
            <a:off x="303213" y="792163"/>
            <a:ext cx="15795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indent="17621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 typeface="Arial" panose="020B0604020202020204" pitchFamily="34" charset="0"/>
              <a:buNone/>
            </a:pPr>
            <a:r>
              <a:rPr lang="kk-KZ" altLang="ru-RU" sz="1400" dirty="0">
                <a:latin typeface="Times New Roman" panose="02020603050405020304" pitchFamily="18" charset="0"/>
                <a:cs typeface="Times New Roman" panose="02020603050405020304" pitchFamily="18" charset="0"/>
              </a:rPr>
              <a:t>Ұсыныстар жоқ</a:t>
            </a:r>
            <a:endParaRPr lang="ru-RU" alt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12921</TotalTime>
  <Words>585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2263</cp:revision>
  <cp:lastPrinted>2021-07-01T03:56:27Z</cp:lastPrinted>
  <dcterms:created xsi:type="dcterms:W3CDTF">2018-03-27T06:03:00Z</dcterms:created>
  <dcterms:modified xsi:type="dcterms:W3CDTF">2022-06-20T07:26:42Z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