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90666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57325" y="3384883"/>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3080809"/>
              </p:ext>
            </p:extLst>
          </p:nvPr>
        </p:nvGraphicFramePr>
        <p:xfrm>
          <a:off x="4880876" y="3846545"/>
          <a:ext cx="4840520" cy="2505489"/>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4998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43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43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43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43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4438">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443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443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4438">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3841" y="308304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3841" y="225204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21, 22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13705</TotalTime>
  <Words>577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2225</cp:revision>
  <cp:lastPrinted>2021-07-01T03:56:27Z</cp:lastPrinted>
  <dcterms:created xsi:type="dcterms:W3CDTF">2018-03-27T06:03:00Z</dcterms:created>
  <dcterms:modified xsi:type="dcterms:W3CDTF">2022-06-20T07:50:23Z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