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70038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171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83456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өткінші жаңбыр, найзағай, бұршақ дауыл. Жел солтүстік-батыстан, 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p>
          <a:p>
            <a:pPr lvl="0" algn="ctr"/>
            <a:r>
              <a:rPr lang="ru-RU" sz="1100" b="1" dirty="0" smtClean="0">
                <a:solidFill>
                  <a:srgbClr val="000000"/>
                </a:solidFill>
                <a:latin typeface="Times New Roman" pitchFamily="18" charset="0"/>
                <a:cs typeface="Times New Roman" pitchFamily="18" charset="0"/>
                <a:sym typeface="+mn-ea"/>
              </a:rPr>
              <a:t>22</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21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21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14408</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2531</cp:revision>
  <cp:lastPrinted>2021-07-01T03:56:27Z</cp:lastPrinted>
  <dcterms:created xsi:type="dcterms:W3CDTF">2018-03-27T06:03:00Z</dcterms:created>
  <dcterms:modified xsi:type="dcterms:W3CDTF">2022-06-20T08:48:07Z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