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smtClean="0">
                <a:latin typeface="Times New Roman" panose="02020603050405020304" pitchFamily="18" charset="0"/>
                <a:cs typeface="Times New Roman" panose="02020603050405020304" pitchFamily="18" charset="0"/>
              </a:rPr>
              <a:t> 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93889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21</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22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22маусымға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екпіні 15-20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10227" y="22520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1789" y="328021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35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kk-KZ" sz="1600" dirty="0" smtClean="0">
                <a:latin typeface="Times New Roman" panose="02020603050405020304" pitchFamily="18" charset="0"/>
                <a:ea typeface="Calibri" panose="020F0502020204030204" pitchFamily="34" charset="0"/>
                <a:cs typeface="Times New Roman" panose="02020603050405020304" pitchFamily="18" charset="0"/>
              </a:rPr>
              <a:t>Ұсыныстар жоқ.</a:t>
            </a:r>
            <a:endParaRPr lang="ru-RU" sz="16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13060</TotalTime>
  <Words>592</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2318</cp:revision>
  <cp:lastPrinted>2021-07-01T03:56:27Z</cp:lastPrinted>
  <dcterms:created xsi:type="dcterms:W3CDTF">2018-03-27T06:03:00Z</dcterms:created>
  <dcterms:modified xsi:type="dcterms:W3CDTF">2022-06-20T08:16:39Z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