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21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21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өткінші жаңбыр, кей уақыттарда қатты жауады, найзағай болады. Желдің бағыты </a:t>
            </a:r>
            <a:r>
              <a:rPr lang="kk-KZ" sz="1200" smtClean="0">
                <a:latin typeface="Times New Roman" pitchFamily="18" charset="0"/>
                <a:cs typeface="Times New Roman" pitchFamily="18" charset="0"/>
              </a:rPr>
              <a:t>оңтүстік-батыстан солтүстік-батысқа </a:t>
            </a:r>
            <a:r>
              <a:rPr lang="kk-KZ" sz="1200" dirty="0" smtClean="0">
                <a:latin typeface="Times New Roman" pitchFamily="18" charset="0"/>
                <a:cs typeface="Times New Roman" pitchFamily="18" charset="0"/>
              </a:rPr>
              <a:t>ауысады, 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22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екпіні 10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160454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394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13264</TotalTime>
  <Words>550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2261</cp:revision>
  <cp:lastPrinted>2021-07-01T07:38:07Z</cp:lastPrinted>
  <dcterms:created xsi:type="dcterms:W3CDTF">2018-03-27T06:03:00Z</dcterms:created>
  <dcterms:modified xsi:type="dcterms:W3CDTF">2022-06-20T08:27:01Z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