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Дождь, гроза. Днем град, шквал. Ветер южный, юго-западный ночью           9-14 м/с, днем 15-20, порывы 25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юго-западный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112713" y="555123"/>
            <a:ext cx="44082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76213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13023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2264</cp:revision>
  <cp:lastPrinted>2021-07-01T03:56:27Z</cp:lastPrinted>
  <dcterms:created xsi:type="dcterms:W3CDTF">2018-03-27T06:03:00Z</dcterms:created>
  <dcterms:modified xsi:type="dcterms:W3CDTF">2022-06-20T07:26:39Z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