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A4835B1-39ED-4019-A0E5-4B3E7F0F1B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993183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FF127-DC02-475E-94D9-FA70DBE8A4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9D4F3-169F-459E-A7E5-A1DFFA8422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31A5-286A-476A-91C4-4B3EB0616A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66F65-AD2B-4348-8364-76D5EF45C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E5CC2-B8B1-4493-A29C-7227620C52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90AB8-5F2F-4BDF-A04A-CF4BF5404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6EF58-4304-44A7-A7D4-0233624AAC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C79E1-B732-4A88-8CD7-2E9EC32CA6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61F08-4C71-4954-BAA7-21602D3C9A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F4762-7767-471F-9D85-B2BD82864B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C478-84BF-4968-A825-3DFC25DC1F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2F06D98-5BE3-4B77-9657-EFD5A58A7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</a:t>
            </a:r>
            <a:r>
              <a:rPr lang="kk-KZ">
                <a:solidFill>
                  <a:schemeClr val="tx1"/>
                </a:solidFill>
              </a:rPr>
              <a:t>3-8, днем порывы 13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27-329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временами дождь, гроза. Ветер юго-западный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21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3927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14117</TotalTime>
  <Words>754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2468</cp:revision>
  <cp:lastPrinted>2021-07-01T09:11:30Z</cp:lastPrinted>
  <dcterms:created xsi:type="dcterms:W3CDTF">2018-03-27T06:03:00Z</dcterms:created>
  <dcterms:modified xsi:type="dcterms:W3CDTF">2022-06-20T07:17:10Z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