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77540251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№171</a:t>
                      </a:r>
                      <a:endParaRPr lang="zh-CN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2167710"/>
            <a:ext cx="4704487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июня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22 июня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6037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 июня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5810017"/>
              </p:ext>
            </p:extLst>
          </p:nvPr>
        </p:nvGraphicFramePr>
        <p:xfrm>
          <a:off x="5041081" y="392362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июня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июня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кратковременный дождь, гроза, град, шквал. 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северо-западный, западный 9-14 м/с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днём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29-31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/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22 июня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с 20 ч. 21 июня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22 июня</a:t>
            </a:r>
          </a:p>
          <a:p>
            <a:pPr lvl="0">
              <a:spcAft>
                <a:spcPts val="0"/>
              </a:spcAft>
            </a:pP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Переменная облачность, 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кратковременный дождь, гроза.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северо-западный 9-14 м/с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Температура воздуха 15-17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299278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Акимгужина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14519</TotalTime>
  <Words>605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2444</cp:revision>
  <cp:lastPrinted>2021-07-01T03:56:27Z</cp:lastPrinted>
  <dcterms:created xsi:type="dcterms:W3CDTF">2018-03-27T06:03:00Z</dcterms:created>
  <dcterms:modified xsi:type="dcterms:W3CDTF">2022-06-20T08:48:21Z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