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гроза, шквал. Ветер северо-западный 8-13, порывы 15-20 м/с. Температура воздуха ночью 16-18, днем 27-29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8-13,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8506" y="203944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7" y="308590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112713" y="555123"/>
            <a:ext cx="48101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6213"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12831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2021-07-01T03:56:27Z</cp:lastPrinted>
  <dcterms:created xsi:type="dcterms:W3CDTF">2018-03-27T06:03:00Z</dcterms:created>
  <dcterms:modified xsi:type="dcterms:W3CDTF">2022-06-20T08:16:38Z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