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3675854"/>
              </p:ext>
            </p:extLst>
          </p:nvPr>
        </p:nvGraphicFramePr>
        <p:xfrm>
          <a:off x="5031418" y="4305493"/>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200" y="3755689"/>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7785" y="338524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8679" y="222996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84069" y="5551476"/>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н/з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40777" y="4077072"/>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20.</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13765</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2277</cp:revision>
  <cp:lastPrinted>2021-07-01T07:38:07Z</cp:lastPrinted>
  <dcterms:created xsi:type="dcterms:W3CDTF">2018-03-27T06:03:00Z</dcterms:created>
  <dcterms:modified xsi:type="dcterms:W3CDTF">2022-06-20T08:42:15Z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