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254084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1" y="182882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50950" y="332824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038988"/>
              </p:ext>
            </p:extLst>
          </p:nvPr>
        </p:nvGraphicFramePr>
        <p:xfrm>
          <a:off x="5068065" y="3813987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1599" y="289989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13802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2173</cp:revision>
  <cp:lastPrinted>2021-07-01T03:56:27Z</cp:lastPrinted>
  <dcterms:created xsi:type="dcterms:W3CDTF">2018-03-27T06:03:00Z</dcterms:created>
  <dcterms:modified xsi:type="dcterms:W3CDTF">2022-06-20T08:33:59Z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