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89498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2646" y="3278140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с переходом на юго-восточный 9-14 м/с. Температура воздуха ночью 19-21,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22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17-19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14623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2243</cp:revision>
  <cp:lastPrinted>2021-10-15T03:50:29Z</cp:lastPrinted>
  <dcterms:created xsi:type="dcterms:W3CDTF">2018-03-27T06:03:00Z</dcterms:created>
  <dcterms:modified xsi:type="dcterms:W3CDTF">2022-06-20T08:23:40Z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