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393167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маусым 2022 ж. сағ. 21 дейін</a:t>
            </a:r>
          </a:p>
          <a:p>
            <a:pPr lvl="0"/>
            <a:r>
              <a:rPr lang="kk-KZ" sz="1200" dirty="0" smtClean="0">
                <a:latin typeface="Times New Roman" panose="02020603050405020304" pitchFamily="18" charset="0"/>
                <a:cs typeface="Times New Roman" panose="02020603050405020304" pitchFamily="18" charset="0"/>
              </a:rPr>
              <a:t>Кей уақытта  жаңбыр, найзағай. Солтүстік-батыст</a:t>
            </a:r>
            <a:r>
              <a:rPr lang="ru-RU" sz="1200" dirty="0" smtClean="0">
                <a:latin typeface="Times New Roman" panose="02020603050405020304" pitchFamily="18" charset="0"/>
                <a:cs typeface="Times New Roman" panose="02020603050405020304" pitchFamily="18" charset="0"/>
              </a:rPr>
              <a:t>ан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-же</a:t>
            </a:r>
            <a:r>
              <a:rPr lang="kk-KZ" sz="1200" dirty="0" smtClean="0">
                <a:latin typeface="Times New Roman" panose="02020603050405020304" pitchFamily="18" charset="0"/>
                <a:cs typeface="Times New Roman" panose="02020603050405020304" pitchFamily="18" charset="0"/>
              </a:rPr>
              <a:t>л оңтүстік-шығыстан желіне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15-17, күндіз 25-27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a:t>
            </a:r>
            <a:r>
              <a:rPr lang="en-US"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Кей уақытта  жаңбыр, найзағай.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7817" y="2585835"/>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en-US"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14223</TotalTime>
  <Words>581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2350</cp:revision>
  <cp:lastPrinted>2021-07-01T07:38:07Z</cp:lastPrinted>
  <dcterms:created xsi:type="dcterms:W3CDTF">2018-03-27T06:03:00Z</dcterms:created>
  <dcterms:modified xsi:type="dcterms:W3CDTF">2022-06-19T09:13:37Z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