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8444462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328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sz="1200" b="1" dirty="0" smtClean="0">
                <a:solidFill>
                  <a:srgbClr val="000000"/>
                </a:solidFill>
                <a:latin typeface="Times New Roman" panose="02020603050405020304" pitchFamily="18" charset="0"/>
                <a:cs typeface="Times New Roman" panose="02020603050405020304" pitchFamily="18" charset="0"/>
                <a:sym typeface="+mn-ea"/>
              </a:rPr>
              <a:t>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5-10 </a:t>
            </a:r>
            <a:r>
              <a:rPr lang="kk-KZ" sz="1200" dirty="0" smtClean="0">
                <a:solidFill>
                  <a:prstClr val="black"/>
                </a:solidFill>
                <a:latin typeface="Times New Roman" pitchFamily="18" charset="0"/>
                <a:cs typeface="Times New Roman" pitchFamily="18" charset="0"/>
              </a:rPr>
              <a:t>м/с. Ауа температурасы түнде 14-16°, күндіз 28-30</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21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a:t>
            </a:r>
            <a:r>
              <a:rPr lang="kk-KZ" sz="1200" dirty="0" smtClean="0">
                <a:latin typeface="Times New Roman" panose="02020603050405020304" pitchFamily="18" charset="0"/>
                <a:cs typeface="Times New Roman" panose="02020603050405020304" pitchFamily="18" charset="0"/>
              </a:rPr>
              <a:t>солтүстік-шығыстан 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15-17°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smtClean="0">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smtClean="0">
                <a:solidFill>
                  <a:prstClr val="black"/>
                </a:solidFill>
                <a:latin typeface="Times New Roman" panose="02020603050405020304" pitchFamily="18" charset="0"/>
                <a:cs typeface="Times New Roman" panose="02020603050405020304" pitchFamily="18" charset="0"/>
              </a:rPr>
              <a:t>маусымға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3"/>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16184</TotalTime>
  <Words>583</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2343</cp:revision>
  <cp:lastPrinted>2021-07-01T03:56:27Z</cp:lastPrinted>
  <dcterms:created xsi:type="dcterms:W3CDTF">2018-03-27T06:03:00Z</dcterms:created>
  <dcterms:modified xsi:type="dcterms:W3CDTF">2022-06-19T08:50:44Z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