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19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северо-западный 7-12 м/с. Температура воздуха ночью 12-14, днем  24-26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северо-западный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465608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456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13084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2239</cp:revision>
  <cp:lastPrinted>2021-02-03T11:37:00Z</cp:lastPrinted>
  <dcterms:created xsi:type="dcterms:W3CDTF">2018-03-27T06:03:00Z</dcterms:created>
  <dcterms:modified xsi:type="dcterms:W3CDTF">2022-06-19T09:08:47Z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