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43428194"/>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№170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маусым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75469574"/>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27453" y="178389"/>
            <a:ext cx="4908111"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маусымға</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19 </a:t>
            </a:r>
            <a:r>
              <a:rPr lang="ru-RU" altLang="ru-RU" sz="1200" b="1" dirty="0" err="1">
                <a:solidFill>
                  <a:prstClr val="black"/>
                </a:solidFill>
                <a:latin typeface="Times New Roman" panose="02020603050405020304" pitchFamily="18" charset="0"/>
                <a:cs typeface="Times New Roman" panose="02020603050405020304" pitchFamily="18" charset="0"/>
              </a:rPr>
              <a:t>маусымның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20 </a:t>
            </a:r>
            <a:r>
              <a:rPr lang="ru-RU" altLang="ru-RU" sz="1200" b="1" dirty="0" err="1">
                <a:solidFill>
                  <a:prstClr val="black"/>
                </a:solidFill>
                <a:latin typeface="Times New Roman" panose="02020603050405020304" pitchFamily="18" charset="0"/>
                <a:cs typeface="Times New Roman" panose="02020603050405020304" pitchFamily="18" charset="0"/>
              </a:rPr>
              <a:t>маусымның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5-10 м/с. Ауа </a:t>
            </a:r>
            <a:r>
              <a:rPr lang="kk-KZ" sz="1200" dirty="0" smtClean="0">
                <a:solidFill>
                  <a:prstClr val="black"/>
                </a:solidFill>
                <a:latin typeface="Times New Roman" pitchFamily="18" charset="0"/>
                <a:cs typeface="Times New Roman" pitchFamily="18" charset="0"/>
              </a:rPr>
              <a:t>температурасы </a:t>
            </a:r>
            <a:r>
              <a:rPr lang="kk-KZ" sz="1200" dirty="0">
                <a:solidFill>
                  <a:prstClr val="black"/>
                </a:solidFill>
                <a:latin typeface="Times New Roman" pitchFamily="18" charset="0"/>
                <a:cs typeface="Times New Roman" pitchFamily="18" charset="0"/>
              </a:rPr>
              <a:t>түнде </a:t>
            </a:r>
            <a:r>
              <a:rPr lang="kk-KZ" sz="1200" dirty="0" smtClean="0">
                <a:solidFill>
                  <a:prstClr val="black"/>
                </a:solidFill>
                <a:latin typeface="Times New Roman" pitchFamily="18" charset="0"/>
                <a:cs typeface="Times New Roman" pitchFamily="18" charset="0"/>
              </a:rPr>
              <a:t>14-16°,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28-30</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21 маусымға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20 </a:t>
            </a:r>
            <a:r>
              <a:rPr lang="ru-RU" sz="1200" b="1" dirty="0" err="1">
                <a:solidFill>
                  <a:srgbClr val="000000"/>
                </a:solidFill>
                <a:latin typeface="Times New Roman" panose="02020603050405020304" pitchFamily="18" charset="0"/>
                <a:cs typeface="Times New Roman" panose="02020603050405020304" pitchFamily="18" charset="0"/>
                <a:sym typeface="+mn-ea"/>
              </a:rPr>
              <a:t>маусымнан</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21 </a:t>
            </a:r>
            <a:r>
              <a:rPr lang="ru-RU" sz="1200" b="1" dirty="0" err="1">
                <a:solidFill>
                  <a:srgbClr val="000000"/>
                </a:solidFill>
                <a:latin typeface="Times New Roman" panose="02020603050405020304" pitchFamily="18" charset="0"/>
                <a:cs typeface="Times New Roman" panose="02020603050405020304" pitchFamily="18" charset="0"/>
                <a:sym typeface="+mn-ea"/>
              </a:rPr>
              <a:t>маусымның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Жел солтүстік-шығыстан </a:t>
            </a:r>
            <a:r>
              <a:rPr lang="kk-KZ" sz="1200" dirty="0">
                <a:solidFill>
                  <a:prstClr val="black"/>
                </a:solidFill>
                <a:latin typeface="Times New Roman" pitchFamily="18" charset="0"/>
                <a:cs typeface="Times New Roman" pitchFamily="18" charset="0"/>
              </a:rPr>
              <a:t>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15-17°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889522" y="2350936"/>
            <a:ext cx="4823562"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20 </a:t>
            </a:r>
            <a:r>
              <a:rPr lang="ru-RU" sz="1200" dirty="0" err="1">
                <a:solidFill>
                  <a:prstClr val="black"/>
                </a:solidFill>
                <a:latin typeface="Times New Roman" panose="02020603050405020304" pitchFamily="18" charset="0"/>
                <a:cs typeface="Times New Roman" panose="02020603050405020304" pitchFamily="18" charset="0"/>
              </a:rPr>
              <a:t>маусым</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21 </a:t>
            </a:r>
            <a:r>
              <a:rPr lang="ru-RU" sz="1200" dirty="0" err="1" smtClean="0">
                <a:solidFill>
                  <a:prstClr val="black"/>
                </a:solidFill>
                <a:latin typeface="Times New Roman" panose="02020603050405020304" pitchFamily="18" charset="0"/>
                <a:cs typeface="Times New Roman" panose="02020603050405020304" pitchFamily="18" charset="0"/>
              </a:rPr>
              <a:t>маусымға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xmlns=""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15145</TotalTime>
  <Words>549</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2298</cp:revision>
  <cp:lastPrinted>2021-07-01T03:56:27Z</cp:lastPrinted>
  <dcterms:created xsi:type="dcterms:W3CDTF">2018-03-27T06:03:00Z</dcterms:created>
  <dcterms:modified xsi:type="dcterms:W3CDTF">2022-06-19T08:47:06Z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