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2547295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170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646331"/>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21673911"/>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196977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19 </a:t>
            </a:r>
            <a:r>
              <a:rPr lang="ru-RU" altLang="ru-RU" sz="1100" b="1" dirty="0" err="1" smtClean="0">
                <a:latin typeface="Times New Roman" panose="02020603050405020304" pitchFamily="18" charset="0"/>
                <a:cs typeface="Times New Roman" panose="02020603050405020304" pitchFamily="18" charset="0"/>
              </a:rPr>
              <a:t>маусым</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err="1" smtClean="0">
                <a:latin typeface="Times New Roman" panose="02020603050405020304" pitchFamily="18" charset="0"/>
                <a:cs typeface="Times New Roman" panose="02020603050405020304" pitchFamily="18" charset="0"/>
              </a:rPr>
              <a:t>маусым</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күндіз өткінші жаңбыр, найзағай, бұршақ дауыл. Жел оңтүстік-батыстан, батыстан соғады, күші 9-14, күндіз екпні 18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13-15,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29-31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just"/>
            <a:r>
              <a:rPr lang="ru-RU" sz="1100" b="1" dirty="0">
                <a:solidFill>
                  <a:srgbClr val="000000"/>
                </a:solidFill>
                <a:latin typeface="Times New Roman" pitchFamily="18" charset="0"/>
                <a:cs typeface="Times New Roman" pitchFamily="18" charset="0"/>
                <a:sym typeface="+mn-ea"/>
              </a:rPr>
              <a:t> </a:t>
            </a:r>
            <a:r>
              <a:rPr lang="ru-RU" sz="1100" b="1" dirty="0" smtClean="0">
                <a:solidFill>
                  <a:srgbClr val="000000"/>
                </a:solidFill>
                <a:latin typeface="Times New Roman" pitchFamily="18" charset="0"/>
                <a:cs typeface="Times New Roman" pitchFamily="18" charset="0"/>
                <a:sym typeface="+mn-ea"/>
              </a:rPr>
              <a:t>                               21</a:t>
            </a:r>
            <a:r>
              <a:rPr lang="kk-KZ" sz="1100" b="1" dirty="0" smtClean="0">
                <a:solidFill>
                  <a:srgbClr val="000000"/>
                </a:solidFill>
                <a:latin typeface="Times New Roman" panose="02020603050405020304" pitchFamily="18" charset="0"/>
                <a:cs typeface="Times New Roman" panose="02020603050405020304" pitchFamily="18" charset="0"/>
                <a:sym typeface="+mn-ea"/>
              </a:rPr>
              <a:t> маусымға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20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a:t>
            </a:r>
            <a:r>
              <a:rPr lang="kk-KZ" sz="1100" dirty="0">
                <a:latin typeface="Times New Roman" pitchFamily="18" charset="0"/>
                <a:cs typeface="Times New Roman" pitchFamily="18" charset="0"/>
              </a:rPr>
              <a:t>өткінші жаңбыр, найзағай.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15-17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20 маусым</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21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14406</TotalTime>
  <Words>597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2528</cp:revision>
  <cp:lastPrinted>2021-07-01T03:56:27Z</cp:lastPrinted>
  <dcterms:created xsi:type="dcterms:W3CDTF">2018-03-27T06:03:00Z</dcterms:created>
  <dcterms:modified xsi:type="dcterms:W3CDTF">2022-06-19T09:22:30Z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