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65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20 июня 2022 г.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кратковременный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5-10 м/с. Температура воздуха ночью 14-16,  днем 30-32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16-18 тепла.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16616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13753</TotalTime>
  <Words>621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2173</cp:revision>
  <cp:lastPrinted>2021-07-01T03:56:27Z</cp:lastPrinted>
  <dcterms:created xsi:type="dcterms:W3CDTF">2018-03-27T06:03:00Z</dcterms:created>
  <dcterms:modified xsi:type="dcterms:W3CDTF">2022-06-19T09:00:18Z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