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4892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75767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Днем дождь, временами сильный дождь, гроза, град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юго-западный 9-14, днем порывы 15-20 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19-21,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29-31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Временами дождь, гроза, град. </a:t>
            </a:r>
            <a:r>
              <a:rPr lang="ru-RU" sz="120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15-17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65084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13545</TotalTime>
  <Words>559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2409</cp:revision>
  <cp:lastPrinted>2022-06-19T06:49:11Z</cp:lastPrinted>
  <dcterms:created xsi:type="dcterms:W3CDTF">2018-03-27T06:03:00Z</dcterms:created>
  <dcterms:modified xsi:type="dcterms:W3CDTF">2022-06-19T09:19:52Z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