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4202760"/>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170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9" y="2336661"/>
            <a:ext cx="4625292"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20,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21 </a:t>
            </a:r>
            <a:r>
              <a:rPr lang="ru-RU" sz="1100" dirty="0" err="1" smtClean="0">
                <a:solidFill>
                  <a:schemeClr val="tx1"/>
                </a:solidFill>
                <a:latin typeface="Times New Roman" panose="02020603050405020304" pitchFamily="18" charset="0"/>
                <a:cs typeface="Times New Roman" panose="02020603050405020304" pitchFamily="18" charset="0"/>
              </a:rPr>
              <a:t>маусымға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маусым</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20 маусымға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19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20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Ашық, жауын-шашынсыз. Жел солтүстік-батыстан, күші 7-12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18-20, күндіз 28-30 жылы.</a:t>
            </a:r>
          </a:p>
          <a:p>
            <a:pPr lvl="0" algn="ctr"/>
            <a:endParaRPr lang="kk-KZ"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21 маусымға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20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21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Ашық</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18-20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17111</TotalTime>
  <Words>581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2276</cp:revision>
  <cp:lastPrinted>2021-07-01T07:38:07Z</cp:lastPrinted>
  <dcterms:created xsi:type="dcterms:W3CDTF">2018-03-27T06:03:00Z</dcterms:created>
  <dcterms:modified xsi:type="dcterms:W3CDTF">2022-06-19T09:07:07Z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