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116704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20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Күндіз жаңбыр, </a:t>
            </a:r>
            <a:r>
              <a:rPr lang="kk-KZ" sz="1200" dirty="0">
                <a:latin typeface="Times New Roman"/>
              </a:rPr>
              <a:t>к</a:t>
            </a:r>
            <a:r>
              <a:rPr lang="kk-KZ" sz="1200" dirty="0" smtClean="0">
                <a:latin typeface="Times New Roman"/>
                <a:ea typeface="Calibri"/>
              </a:rPr>
              <a:t>ей </a:t>
            </a:r>
            <a:r>
              <a:rPr lang="kk-KZ" sz="1200" dirty="0">
                <a:latin typeface="Times New Roman"/>
                <a:ea typeface="Calibri"/>
              </a:rPr>
              <a:t>уақытта </a:t>
            </a:r>
            <a:r>
              <a:rPr lang="kk-KZ" sz="1200" dirty="0" smtClean="0">
                <a:latin typeface="Times New Roman"/>
                <a:ea typeface="Calibri"/>
              </a:rPr>
              <a:t>қатты жаңбыр</a:t>
            </a:r>
            <a:r>
              <a:rPr lang="kk-KZ" sz="1200" dirty="0">
                <a:latin typeface="Times New Roman"/>
                <a:ea typeface="Calibri"/>
              </a:rPr>
              <a:t>, </a:t>
            </a:r>
            <a:r>
              <a:rPr lang="kk-KZ" sz="1200" dirty="0" smtClean="0">
                <a:latin typeface="Times New Roman"/>
                <a:ea typeface="Calibri"/>
              </a:rPr>
              <a:t>найзағай, бұршақ болады</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a:t>
            </a:r>
            <a:r>
              <a:rPr lang="kk-KZ" sz="1200" dirty="0">
                <a:latin typeface="Times New Roman"/>
                <a:ea typeface="Calibri"/>
              </a:rPr>
              <a:t>-батыстан жел соға</a:t>
            </a:r>
            <a:r>
              <a:rPr lang="kk-KZ" sz="1200" dirty="0">
                <a:latin typeface="Times New Roman"/>
                <a:ea typeface="SimSun"/>
              </a:rPr>
              <a:t>ды</a:t>
            </a:r>
            <a:r>
              <a:rPr lang="kk-KZ" sz="1200" dirty="0" smtClean="0">
                <a:latin typeface="Times New Roman"/>
                <a:ea typeface="Times New Roman"/>
              </a:rPr>
              <a:t>, </a:t>
            </a:r>
            <a:r>
              <a:rPr lang="kk-KZ" sz="1200" dirty="0">
                <a:latin typeface="Times New Roman"/>
                <a:ea typeface="Times New Roman"/>
              </a:rPr>
              <a:t>күші </a:t>
            </a:r>
            <a:r>
              <a:rPr lang="kk-KZ" sz="1200" dirty="0" smtClean="0">
                <a:latin typeface="Times New Roman"/>
                <a:ea typeface="Times New Roman"/>
              </a:rPr>
              <a:t>9-14, </a:t>
            </a:r>
            <a:r>
              <a:rPr lang="kk-KZ" sz="1200" dirty="0" smtClean="0">
                <a:latin typeface="Times New Roman"/>
                <a:ea typeface="Calibri"/>
              </a:rPr>
              <a:t>күндіз екпіні 15-20</a:t>
            </a:r>
            <a:r>
              <a:rPr lang="kk-KZ" sz="1200" dirty="0" smtClean="0">
                <a:latin typeface="Times New Roman"/>
                <a:ea typeface="Times New Roman"/>
              </a:rPr>
              <a:t>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latin typeface="Times New Roman"/>
                <a:ea typeface="Calibri"/>
              </a:rPr>
              <a:t>Кей </a:t>
            </a:r>
            <a:r>
              <a:rPr lang="kk-KZ" sz="1200" dirty="0">
                <a:latin typeface="Times New Roman"/>
                <a:ea typeface="Calibri"/>
              </a:rPr>
              <a:t>уақытта </a:t>
            </a:r>
            <a:r>
              <a:rPr lang="kk-KZ" sz="1200" dirty="0" smtClean="0">
                <a:latin typeface="Times New Roman"/>
                <a:ea typeface="Calibri"/>
              </a:rPr>
              <a:t>жаңбыр, найзағай, бұршақ болады</a:t>
            </a:r>
            <a:r>
              <a:rPr lang="kk-KZ" sz="1200" dirty="0" smtClean="0">
                <a:latin typeface="Times New Roman" pitchFamily="18" charset="0"/>
                <a:cs typeface="Times New Roman" pitchFamily="18" charset="0"/>
              </a:rPr>
              <a:t>. Солтүстік</a:t>
            </a:r>
            <a:r>
              <a:rPr lang="kk-KZ" sz="1200" dirty="0" smtClean="0">
                <a:latin typeface="Times New Roman"/>
                <a:ea typeface="Calibri"/>
              </a:rPr>
              <a:t>-батыстан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15-17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13617</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2426</cp:revision>
  <cp:lastPrinted>2022-06-18T06:35:12Z</cp:lastPrinted>
  <dcterms:created xsi:type="dcterms:W3CDTF">2018-03-27T06:03:00Z</dcterms:created>
  <dcterms:modified xsi:type="dcterms:W3CDTF">2022-06-19T09:19:48Z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