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42D290B-4898-4D9B-9238-07F4D4AC5F2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45839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E8C9F-9B64-49C0-89AF-6D90BF9329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C9286-2841-47C8-987E-EF48F1D64E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FE7DE-116A-4975-86D8-1D3EC6B62D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D5DEA-37EC-407A-8B96-EA780FD205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9955B-89D2-482B-B006-C5857D7C49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5E8B5-24D2-44C5-824C-DCA0DF6073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4E8AA-41F8-447E-9BB0-4D553B01AF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E79F3-FA3A-4797-BF97-0FE65F9E5F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1F43-013B-456D-B516-1C790B2C33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101FE-0900-41DF-AF97-CF425D4B9F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763C8-2085-4F70-8D12-295EE924DE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AB40E7A-8ADA-4E46-9B43-8BD5FFFCF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19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20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юго-западный </a:t>
            </a:r>
            <a:r>
              <a:rPr lang="kk-KZ">
                <a:solidFill>
                  <a:schemeClr val="tx1"/>
                </a:solidFill>
              </a:rPr>
              <a:t>2-7, днем порывы 12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30-32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21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без осадков. Ветер юго-западный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20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1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18099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49847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14115</TotalTime>
  <Words>822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2466</cp:revision>
  <cp:lastPrinted>2021-07-01T09:11:30Z</cp:lastPrinted>
  <dcterms:created xsi:type="dcterms:W3CDTF">2018-03-27T06:03:00Z</dcterms:created>
  <dcterms:modified xsi:type="dcterms:W3CDTF">2022-06-19T08:34:20Z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