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2606719"/>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19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Жауын-шашынсыз</a:t>
            </a:r>
            <a:r>
              <a:rPr lang="ru-RU" sz="1200" dirty="0" smtClean="0">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a:latin typeface="Times New Roman"/>
                <a:ea typeface="Calibri"/>
              </a:rPr>
              <a:t>Оңтүстік-шығыстан соғатын жел оңтүстік-батыс желіне ауысады</a:t>
            </a:r>
            <a:r>
              <a:rPr lang="kk-KZ" sz="1200" dirty="0" smtClean="0">
                <a:latin typeface="Times New Roman"/>
                <a:ea typeface="Times New Roman"/>
              </a:rPr>
              <a:t>, </a:t>
            </a:r>
            <a:r>
              <a:rPr lang="kk-KZ" sz="1200" dirty="0">
                <a:latin typeface="Times New Roman"/>
                <a:ea typeface="Times New Roman"/>
              </a:rPr>
              <a:t>күші </a:t>
            </a:r>
            <a:r>
              <a:rPr lang="kk-KZ" sz="1200" dirty="0" smtClean="0">
                <a:latin typeface="Times New Roman"/>
                <a:ea typeface="Times New Roman"/>
              </a:rPr>
              <a:t>9-14, </a:t>
            </a:r>
            <a:r>
              <a:rPr lang="kk-KZ" sz="1200" dirty="0" smtClean="0">
                <a:latin typeface="Times New Roman"/>
                <a:ea typeface="Calibri"/>
              </a:rPr>
              <a:t>күндіз екпіні 15-20</a:t>
            </a:r>
            <a:r>
              <a:rPr lang="kk-KZ" sz="1200" dirty="0" smtClean="0">
                <a:latin typeface="Times New Roman"/>
                <a:ea typeface="Times New Roman"/>
              </a:rPr>
              <a:t>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latin typeface="Times New Roman"/>
                <a:ea typeface="Calibri"/>
              </a:rPr>
              <a:t>Кей </a:t>
            </a:r>
            <a:r>
              <a:rPr lang="kk-KZ" sz="1200" dirty="0">
                <a:latin typeface="Times New Roman"/>
                <a:ea typeface="Calibri"/>
              </a:rPr>
              <a:t>уақытта </a:t>
            </a:r>
            <a:r>
              <a:rPr lang="kk-KZ" sz="1200" dirty="0" smtClean="0">
                <a:latin typeface="Times New Roman"/>
                <a:ea typeface="Calibri"/>
              </a:rPr>
              <a:t>жаңбыр, найзағай</a:t>
            </a:r>
            <a:r>
              <a:rPr lang="kk-KZ" sz="1200" dirty="0" smtClean="0">
                <a:latin typeface="Times New Roman" pitchFamily="18" charset="0"/>
                <a:cs typeface="Times New Roman" pitchFamily="18" charset="0"/>
              </a:rPr>
              <a:t>. Оңтүстік</a:t>
            </a:r>
            <a:r>
              <a:rPr lang="kk-KZ" sz="1200" dirty="0" smtClean="0">
                <a:latin typeface="Times New Roman"/>
                <a:ea typeface="Calibri"/>
              </a:rPr>
              <a:t>-батыстан 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20-22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008" y="259721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13615</TotalTime>
  <Words>573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2424</cp:revision>
  <cp:lastPrinted>2022-06-18T06:35:12Z</cp:lastPrinted>
  <dcterms:created xsi:type="dcterms:W3CDTF">2018-03-27T06:03:00Z</dcterms:created>
  <dcterms:modified xsi:type="dcterms:W3CDTF">2022-06-18T07:50:13Z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