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613441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r>
                        <a:rPr lang="kk-KZ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676165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днём кратковременный дождь, гроза, град, шквал. Ветер северо-западный 9-14, днём порывы 18 м/с. Температура воздуха ночью 15-17, днём 28-30 тепла.</a:t>
            </a:r>
          </a:p>
          <a:p>
            <a:pPr lvl="0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20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19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14515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2439</cp:revision>
  <cp:lastPrinted>2021-07-01T03:56:27Z</cp:lastPrinted>
  <dcterms:created xsi:type="dcterms:W3CDTF">2018-03-27T06:03:00Z</dcterms:created>
  <dcterms:modified xsi:type="dcterms:W3CDTF">2022-06-18T07:55:40Z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