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965690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19 июня 2022 г.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кратковременный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западный, юго-западный 7-12 м/с. Температура воздуха ночью 12-14,  днем 29-31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15-17 тепла.</a:t>
            </a:r>
            <a:endParaRPr lang="ru-RU" sz="1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6577967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13755</TotalTime>
  <Words>621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2172</cp:revision>
  <cp:lastPrinted>2021-07-01T03:56:27Z</cp:lastPrinted>
  <dcterms:created xsi:type="dcterms:W3CDTF">2018-03-27T06:03:00Z</dcterms:created>
  <dcterms:modified xsi:type="dcterms:W3CDTF">2022-06-18T07:28:54Z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