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5510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75767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юго-восточный с переходом на юго-западный 9-14, днем порывы 15-20 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17-19,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33-35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smtClean="0">
                <a:latin typeface="Times New Roman"/>
                <a:ea typeface="Calibri"/>
                <a:cs typeface="Times New Roman"/>
              </a:rPr>
              <a:t>   Временами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дождь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, гроза.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юго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20-22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08364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13538</TotalTime>
  <Words>555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2405</cp:revision>
  <cp:lastPrinted>2022-06-18T06:31:04Z</cp:lastPrinted>
  <dcterms:created xsi:type="dcterms:W3CDTF">2018-03-27T06:03:00Z</dcterms:created>
  <dcterms:modified xsi:type="dcterms:W3CDTF">2022-06-18T07:50:17Z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