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18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19</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өткінші жаңбыр, найзағай, дауыл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күндіз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 19-21,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34-36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20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өткінші жаңбыр, найзағай, дауыл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екпіні 15-20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4962154" y="22074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92666" y="327231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13047</TotalTime>
  <Words>602</Words>
  <Application>Microsoft Office PowerPoint</Application>
  <PresentationFormat>Лист A4 (210x297 мм)</PresentationFormat>
  <Paragraphs>103</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2312</cp:revision>
  <cp:lastPrinted>2021-07-01T03:56:27Z</cp:lastPrinted>
  <dcterms:created xsi:type="dcterms:W3CDTF">2018-03-27T06:03:00Z</dcterms:created>
  <dcterms:modified xsi:type="dcterms:W3CDTF">2022-06-18T07:58:35Z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