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EB1CA87-A238-4B23-B3CA-C01100E8AA3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3002972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7B2EE-189F-4DE8-8A17-F756803C5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F8967-C2CC-47CB-8C69-0E284A618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BEF36-4869-4846-ACD4-DEADC173D8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174A5-A88D-4CEE-A5FF-D8868C7234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2143-442F-46B8-8A51-260357AE0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38BD1-52C6-485F-A78D-62B80B03A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227B5-837B-4CAC-9F9A-0C08C47F8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966D3-44B4-49A6-97C6-253337557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9ECD6-14AC-4D26-AE7D-EF7E1DC4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49704-D45E-49B5-AD5C-563FCCC253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BD8AB-D926-416B-B099-4A6BA8753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7067279-F9ED-4362-BB0F-5C579B5313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осадков. 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7660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49847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14113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2464</cp:revision>
  <cp:lastPrinted>2021-07-01T09:11:30Z</cp:lastPrinted>
  <dcterms:created xsi:type="dcterms:W3CDTF">2018-03-27T06:03:00Z</dcterms:created>
  <dcterms:modified xsi:type="dcterms:W3CDTF">2022-06-18T07:20:58Z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