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5669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18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20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Ветер северо-западный 9-14,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орывы 15-20 м/с. 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17495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июня, ночью 20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14620</TotalTime>
  <Words>546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2276</cp:revision>
  <cp:lastPrinted>2021-07-01T03:56:27Z</cp:lastPrinted>
  <dcterms:created xsi:type="dcterms:W3CDTF">2018-03-27T06:03:00Z</dcterms:created>
  <dcterms:modified xsi:type="dcterms:W3CDTF">2022-06-18T07:30:40Z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