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северо-западный 9-14 м/с. Температура воздуха ночью 14-16, днем 25-27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03153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492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2235</cp:revision>
  <cp:lastPrinted>2021-02-03T11:37:00Z</cp:lastPrinted>
  <dcterms:created xsi:type="dcterms:W3CDTF">2018-03-27T06:03:00Z</dcterms:created>
  <dcterms:modified xsi:type="dcterms:W3CDTF">2022-06-18T07:17:04Z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