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654211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176906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11-13, днем 30-32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20 июня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северный 9-14 м/с. Температура воздуха ночью 13-15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июня, ночью 20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16545</TotalTime>
  <Words>602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2528</cp:revision>
  <cp:lastPrinted>2021-11-30T05:55:24Z</cp:lastPrinted>
  <dcterms:created xsi:type="dcterms:W3CDTF">2018-03-27T06:03:00Z</dcterms:created>
  <dcterms:modified xsi:type="dcterms:W3CDTF">2022-06-18T07:36:44Z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