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18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19 маусымға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18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Шығыстан жел соғады, </a:t>
            </a:r>
            <a:r>
              <a:rPr lang="ru-RU" sz="1100" dirty="0" err="1" smtClean="0">
                <a:latin typeface="Times New Roman" pitchFamily="18" charset="0"/>
                <a:cs typeface="Times New Roman" pitchFamily="18" charset="0"/>
              </a:rPr>
              <a:t>түнде күші </a:t>
            </a:r>
            <a:r>
              <a:rPr lang="ru-RU" sz="1100" dirty="0" smtClean="0">
                <a:latin typeface="Times New Roman" pitchFamily="18" charset="0"/>
                <a:cs typeface="Times New Roman" pitchFamily="18" charset="0"/>
              </a:rPr>
              <a:t>2-7 м/с, </a:t>
            </a:r>
            <a:r>
              <a:rPr lang="ru-RU" sz="1100" dirty="0" err="1" smtClean="0">
                <a:latin typeface="Times New Roman" pitchFamily="18" charset="0"/>
                <a:cs typeface="Times New Roman" pitchFamily="18" charset="0"/>
              </a:rPr>
              <a:t>күндіз 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күндіз 30-32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20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19 маусымға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 </a:t>
            </a:r>
            <a:r>
              <a:rPr lang="ru-RU" altLang="ru-RU" sz="1100" b="1" dirty="0" err="1" smtClean="0">
                <a:solidFill>
                  <a:srgbClr val="000000"/>
                </a:solidFill>
                <a:latin typeface="Times New Roman" pitchFamily="18" charset="0"/>
                <a:cs typeface="Times New Roman" pitchFamily="18" charset="0"/>
              </a:rPr>
              <a:t>маусымға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a:t>
            </a:r>
            <a:r>
              <a:rPr lang="kk-KZ" sz="110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smtClean="0">
                <a:solidFill>
                  <a:schemeClr val="tx1"/>
                </a:solidFill>
                <a:latin typeface="Times New Roman" panose="02020603050405020304" pitchFamily="18" charset="0"/>
                <a:cs typeface="Times New Roman" panose="02020603050405020304" pitchFamily="18" charset="0"/>
              </a:rPr>
              <a:t>маусымға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12910</TotalTime>
  <Words>629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2260</cp:revision>
  <cp:lastPrinted>2021-07-01T03:56:27Z</cp:lastPrinted>
  <dcterms:created xsi:type="dcterms:W3CDTF">2018-03-27T06:03:00Z</dcterms:created>
  <dcterms:modified xsi:type="dcterms:W3CDTF">2022-06-18T07:42:58Z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