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56914977"/>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169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маусымға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өткінші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29-31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20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19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97730" y="240818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19, 20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13794</TotalTime>
  <Words>616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2227</cp:revision>
  <cp:lastPrinted>2021-07-01T07:38:07Z</cp:lastPrinted>
  <dcterms:created xsi:type="dcterms:W3CDTF">2018-03-27T06:03:00Z</dcterms:created>
  <dcterms:modified xsi:type="dcterms:W3CDTF">2022-06-18T07:28:48Z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