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9524807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ночью 20 июня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0010584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июня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18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19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с переходом на юго-восточный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21-23,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31-33 тепла.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20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июня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20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9-14 м/с. Температура воздуха ночью 20-22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14581</TotalTime>
  <Words>599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2239</cp:revision>
  <cp:lastPrinted>2021-10-15T03:50:29Z</cp:lastPrinted>
  <dcterms:created xsi:type="dcterms:W3CDTF">2018-03-27T06:03:00Z</dcterms:created>
  <dcterms:modified xsi:type="dcterms:W3CDTF">2022-06-18T07:14:49Z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