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fld id="{8F64638A-CE4F-4FB0-A042-E247342628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53268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D26A2-BDF9-4C51-B675-84DF545E26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1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8D45B-329F-428A-AB32-F72FD1B7CD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366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9F8F0-23FC-4B10-9015-4D31779ED6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35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2240-E29D-4889-88FF-A33D7668F2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71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45FF5-C2AE-4AA8-920A-6A9D5DD8DB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362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7759E-60E8-44CC-8718-763E607764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4895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FE753-4474-4D19-95B3-3C9294279F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66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AA7F-6268-4CCD-91E3-3A421170E4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9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086ED-5A25-4589-8EA5-6B9661B27B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014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C68EE-B38E-485A-80FC-224F642735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0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20631-C4FF-4BAF-ABA2-DE88A7E93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16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BB1D15DA-F05E-4B09-ADC0-5DF914620B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445297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67466513"/>
              </p:ext>
            </p:extLst>
          </p:nvPr>
        </p:nvGraphicFramePr>
        <p:xfrm>
          <a:off x="5110163" y="6426562"/>
          <a:ext cx="4730750" cy="313963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2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6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83188" y="366336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46529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buNone/>
              <a:defRPr/>
            </a:pPr>
            <a:r>
              <a:rPr lang="ru-RU" sz="1200" dirty="0" smtClean="0">
                <a:latin typeface="Times New Roman"/>
                <a:ea typeface="SimSun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кратковременный дождь, гроза. Ветер юго-восточный ночью 5-10, днем 9-14 м/с. Температура воздуха ночью 15-17, днем 30-32 тепла.</a:t>
            </a:r>
          </a:p>
          <a:p>
            <a:pPr indent="180975" algn="ctr">
              <a:buNone/>
              <a:defRPr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buNone/>
              <a:defRPr/>
            </a:pPr>
            <a:r>
              <a:rPr lang="ru-RU" sz="1200" dirty="0" smtClean="0">
                <a:latin typeface="Times New Roman"/>
                <a:ea typeface="SimSun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9-14 м/с.  Температура воздуха ночью 15-17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58117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403837"/>
              </p:ext>
            </p:extLst>
          </p:nvPr>
        </p:nvGraphicFramePr>
        <p:xfrm>
          <a:off x="5050632" y="4126919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14843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2295</cp:revision>
  <cp:lastPrinted>2021-07-01T07:38:07Z</cp:lastPrinted>
  <dcterms:created xsi:type="dcterms:W3CDTF">2018-03-27T06:03:00Z</dcterms:created>
  <dcterms:modified xsi:type="dcterms:W3CDTF">2022-06-18T08:24:17Z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