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95425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северо-восточный       8-13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ночью 20-22, днем 35-37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северо-западный 8-       13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20-22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5563" y="1906050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997017" y="30859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12831</TotalTime>
  <Words>613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2221</cp:revision>
  <cp:lastPrinted>2021-07-01T03:56:27Z</cp:lastPrinted>
  <dcterms:created xsi:type="dcterms:W3CDTF">2018-03-27T06:03:00Z</dcterms:created>
  <dcterms:modified xsi:type="dcterms:W3CDTF">2022-06-17T06:50:49Z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